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8" r:id="rId2"/>
    <p:sldId id="256" r:id="rId3"/>
    <p:sldId id="259" r:id="rId4"/>
    <p:sldId id="260" r:id="rId5"/>
    <p:sldId id="261" r:id="rId6"/>
    <p:sldId id="262"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7" d="100"/>
          <a:sy n="77" d="100"/>
        </p:scale>
        <p:origin x="-180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CA"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2017-03-29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E5CFCF5A-EA79-452C-A52C-1A2668C2E7DF}" type="datetime1">
              <a:rPr lang="en-US" smtClean="0"/>
              <a:pPr/>
              <a:t>2017-03-29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E5C4C28-BD4B-4892-9A2D-6E19BD753A9A}" type="datetime1">
              <a:rPr lang="en-US" smtClean="0"/>
              <a:pPr/>
              <a:t>2017-03-29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CA"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61FD9D02-426E-46C9-9EE9-0DE1EF8B2838}" type="datetime1">
              <a:rPr lang="en-US" smtClean="0"/>
              <a:pPr/>
              <a:t>2017-03-29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7" name="Title 6"/>
          <p:cNvSpPr>
            <a:spLocks noGrp="1"/>
          </p:cNvSpPr>
          <p:nvPr>
            <p:ph type="title"/>
          </p:nvPr>
        </p:nvSpPr>
        <p:spPr/>
        <p:txBody>
          <a:bodyPr/>
          <a:lstStyle/>
          <a:p>
            <a:r>
              <a:rPr lang="en-CA"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CA"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2017-03-29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5" name="Date Placeholder 4"/>
          <p:cNvSpPr>
            <a:spLocks noGrp="1"/>
          </p:cNvSpPr>
          <p:nvPr>
            <p:ph type="dt" sz="half" idx="10"/>
          </p:nvPr>
        </p:nvSpPr>
        <p:spPr/>
        <p:txBody>
          <a:bodyPr/>
          <a:lstStyle/>
          <a:p>
            <a:fld id="{E1FAA6B6-10E5-4810-BC9F-DA72D8452E73}" type="datetime1">
              <a:rPr lang="en-US" smtClean="0"/>
              <a:pPr/>
              <a:t>2017-03-29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2017-03-29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Date Placeholder 2"/>
          <p:cNvSpPr>
            <a:spLocks noGrp="1"/>
          </p:cNvSpPr>
          <p:nvPr>
            <p:ph type="dt" sz="half" idx="10"/>
          </p:nvPr>
        </p:nvSpPr>
        <p:spPr/>
        <p:txBody>
          <a:bodyPr/>
          <a:lstStyle/>
          <a:p>
            <a:fld id="{B8CDBF60-6CC3-4B74-A60D-3486985E4346}" type="datetime1">
              <a:rPr lang="en-US" smtClean="0"/>
              <a:pPr/>
              <a:t>2017-03-29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22714818-984F-4759-BF72-A33BDC1963BD}" type="datetime1">
              <a:rPr lang="en-US" smtClean="0"/>
              <a:pPr/>
              <a:t>2017-03-29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EA7E191-5F94-4FC1-B823-BD7CABF7FA06}" type="datetime1">
              <a:rPr lang="en-US" smtClean="0"/>
              <a:pPr/>
              <a:t>2017-03-29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CA"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CA"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88856D55-EFBE-4F9B-8A5F-09D42CA22A9B}" type="datetime1">
              <a:rPr lang="en-US" smtClean="0"/>
              <a:pPr/>
              <a:t>2017-03-29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CA"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9D1D110F-3F4E-48D9-B8AA-5D0E825AFDBA}" type="datetime1">
              <a:rPr lang="en-US" smtClean="0"/>
              <a:pPr/>
              <a:t>2017-03-29</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687D7A59-36E2-48B9-B146-C1E59501F63F}" type="slidenum">
              <a:rPr lang="en-US" smtClean="0"/>
              <a:pPr/>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90691" y="1466261"/>
            <a:ext cx="7442136" cy="2246769"/>
          </a:xfrm>
          <a:prstGeom prst="rect">
            <a:avLst/>
          </a:prstGeom>
          <a:noFill/>
        </p:spPr>
        <p:txBody>
          <a:bodyPr wrap="square" rtlCol="0">
            <a:spAutoFit/>
          </a:bodyPr>
          <a:lstStyle/>
          <a:p>
            <a:pPr algn="ctr"/>
            <a:r>
              <a:rPr lang="en-US" sz="14000" u="sng" dirty="0" smtClean="0"/>
              <a:t>Tsunamis</a:t>
            </a:r>
            <a:endParaRPr lang="en-US" sz="14000" u="sng" dirty="0"/>
          </a:p>
        </p:txBody>
      </p:sp>
      <p:pic>
        <p:nvPicPr>
          <p:cNvPr id="6" name="Picture 5"/>
          <p:cNvPicPr>
            <a:picLocks noChangeAspect="1"/>
          </p:cNvPicPr>
          <p:nvPr/>
        </p:nvPicPr>
        <p:blipFill>
          <a:blip r:embed="rId2"/>
          <a:stretch>
            <a:fillRect/>
          </a:stretch>
        </p:blipFill>
        <p:spPr>
          <a:xfrm>
            <a:off x="469900" y="3991909"/>
            <a:ext cx="8204200" cy="2358854"/>
          </a:xfrm>
          <a:prstGeom prst="rect">
            <a:avLst/>
          </a:prstGeom>
        </p:spPr>
      </p:pic>
    </p:spTree>
    <p:extLst>
      <p:ext uri="{BB962C8B-B14F-4D97-AF65-F5344CB8AC3E}">
        <p14:creationId xmlns:p14="http://schemas.microsoft.com/office/powerpoint/2010/main" val="2027318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410443"/>
            <a:ext cx="7772400" cy="2738251"/>
          </a:xfrm>
        </p:spPr>
        <p:txBody>
          <a:bodyPr>
            <a:noAutofit/>
          </a:bodyPr>
          <a:lstStyle/>
          <a:p>
            <a:pPr algn="l"/>
            <a:r>
              <a:rPr lang="en-US" sz="4000" dirty="0">
                <a:solidFill>
                  <a:schemeClr val="tx1"/>
                </a:solidFill>
              </a:rPr>
              <a:t>A tsunami is a series of large waves generated by an abrupt movement on the ocean floor that can result from an earthquake, an underwater landslide, a volcanic eruption or - very rarely - a large meteorite strike</a:t>
            </a:r>
            <a:r>
              <a:rPr lang="en-US" sz="4000" dirty="0" smtClean="0">
                <a:solidFill>
                  <a:schemeClr val="tx1"/>
                </a:solidFill>
              </a:rPr>
              <a:t>.</a:t>
            </a:r>
            <a:endParaRPr lang="en-US" sz="4000" dirty="0"/>
          </a:p>
        </p:txBody>
      </p:sp>
      <p:sp>
        <p:nvSpPr>
          <p:cNvPr id="4" name="TextBox 3"/>
          <p:cNvSpPr txBox="1"/>
          <p:nvPr/>
        </p:nvSpPr>
        <p:spPr>
          <a:xfrm>
            <a:off x="841207" y="521425"/>
            <a:ext cx="7455401" cy="861774"/>
          </a:xfrm>
          <a:prstGeom prst="rect">
            <a:avLst/>
          </a:prstGeom>
          <a:noFill/>
        </p:spPr>
        <p:txBody>
          <a:bodyPr wrap="square" rtlCol="0">
            <a:spAutoFit/>
          </a:bodyPr>
          <a:lstStyle/>
          <a:p>
            <a:pPr algn="ctr"/>
            <a:r>
              <a:rPr lang="en-US" sz="5000" u="sng" dirty="0" smtClean="0"/>
              <a:t>What Causes Tsunamis?</a:t>
            </a:r>
            <a:endParaRPr lang="en-US" sz="5000" u="sng" dirty="0"/>
          </a:p>
        </p:txBody>
      </p:sp>
    </p:spTree>
    <p:extLst>
      <p:ext uri="{BB962C8B-B14F-4D97-AF65-F5344CB8AC3E}">
        <p14:creationId xmlns:p14="http://schemas.microsoft.com/office/powerpoint/2010/main" val="3379171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83684"/>
            <a:ext cx="8565155" cy="3450696"/>
          </a:xfrm>
        </p:spPr>
        <p:txBody>
          <a:bodyPr>
            <a:noAutofit/>
          </a:bodyPr>
          <a:lstStyle/>
          <a:p>
            <a:r>
              <a:rPr lang="en-US" sz="3400" dirty="0">
                <a:solidFill>
                  <a:schemeClr val="tx1"/>
                </a:solidFill>
              </a:rPr>
              <a:t>Tsunamis generated in the open ocean appear to be only small waves, but they can grow rapidly in size as they reach shallow water before crashing into seacoast settlements. Waves up to nine meters high have been recorded on numerous occasions, and tsunamis up to 30 meters high are believed to have occurred in the past.</a:t>
            </a:r>
          </a:p>
        </p:txBody>
      </p:sp>
      <p:sp>
        <p:nvSpPr>
          <p:cNvPr id="3" name="Title 2"/>
          <p:cNvSpPr>
            <a:spLocks noGrp="1"/>
          </p:cNvSpPr>
          <p:nvPr>
            <p:ph type="title"/>
          </p:nvPr>
        </p:nvSpPr>
        <p:spPr/>
        <p:txBody>
          <a:bodyPr>
            <a:normAutofit/>
          </a:bodyPr>
          <a:lstStyle/>
          <a:p>
            <a:r>
              <a:rPr lang="en-US" sz="5000" u="sng" dirty="0" smtClean="0">
                <a:solidFill>
                  <a:schemeClr val="tx1"/>
                </a:solidFill>
              </a:rPr>
              <a:t>How High are Tsunamis?</a:t>
            </a:r>
            <a:endParaRPr lang="en-US" sz="5000" u="sng" dirty="0">
              <a:solidFill>
                <a:schemeClr val="tx1"/>
              </a:solidFill>
            </a:endParaRPr>
          </a:p>
        </p:txBody>
      </p:sp>
    </p:spTree>
    <p:extLst>
      <p:ext uri="{BB962C8B-B14F-4D97-AF65-F5344CB8AC3E}">
        <p14:creationId xmlns:p14="http://schemas.microsoft.com/office/powerpoint/2010/main" val="2455504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u="sng" dirty="0" smtClean="0">
                <a:solidFill>
                  <a:schemeClr val="tx1"/>
                </a:solidFill>
              </a:rPr>
              <a:t>Destructive Tsunamis</a:t>
            </a:r>
            <a:r>
              <a:rPr lang="en-US" u="sng" dirty="0">
                <a:solidFill>
                  <a:schemeClr val="tx1"/>
                </a:solidFill>
              </a:rPr>
              <a:t>.</a:t>
            </a:r>
          </a:p>
        </p:txBody>
      </p:sp>
      <p:sp>
        <p:nvSpPr>
          <p:cNvPr id="4" name="TextBox 3"/>
          <p:cNvSpPr txBox="1"/>
          <p:nvPr/>
        </p:nvSpPr>
        <p:spPr>
          <a:xfrm>
            <a:off x="1237069" y="1765018"/>
            <a:ext cx="6581206" cy="1477328"/>
          </a:xfrm>
          <a:prstGeom prst="rect">
            <a:avLst/>
          </a:prstGeom>
          <a:noFill/>
        </p:spPr>
        <p:txBody>
          <a:bodyPr wrap="square" rtlCol="0">
            <a:spAutoFit/>
          </a:bodyPr>
          <a:lstStyle/>
          <a:p>
            <a:r>
              <a:rPr lang="en-US" sz="3000" dirty="0" smtClean="0"/>
              <a:t>1) Indian Ocean (Sumatra, Indonesia) Estimated Number of Deaths: 350,000 Year: 2004</a:t>
            </a:r>
            <a:endParaRPr lang="en-US" sz="3000" dirty="0"/>
          </a:p>
        </p:txBody>
      </p:sp>
      <p:sp>
        <p:nvSpPr>
          <p:cNvPr id="5" name="TextBox 4"/>
          <p:cNvSpPr txBox="1"/>
          <p:nvPr/>
        </p:nvSpPr>
        <p:spPr>
          <a:xfrm>
            <a:off x="1237069" y="3612512"/>
            <a:ext cx="6581206" cy="1938992"/>
          </a:xfrm>
          <a:prstGeom prst="rect">
            <a:avLst/>
          </a:prstGeom>
          <a:noFill/>
        </p:spPr>
        <p:txBody>
          <a:bodyPr wrap="square" rtlCol="0">
            <a:spAutoFit/>
          </a:bodyPr>
          <a:lstStyle/>
          <a:p>
            <a:r>
              <a:rPr lang="en-US" sz="3000" dirty="0"/>
              <a:t>2) Ancient Greece (Islands of Crete and </a:t>
            </a:r>
            <a:r>
              <a:rPr lang="en-US" sz="3000" dirty="0" err="1"/>
              <a:t>Santorini</a:t>
            </a:r>
            <a:r>
              <a:rPr lang="en-US" sz="3000" dirty="0"/>
              <a:t>)</a:t>
            </a:r>
          </a:p>
          <a:p>
            <a:r>
              <a:rPr lang="en-US" sz="3000" dirty="0"/>
              <a:t>Estimated Number of Deaths: 100,000</a:t>
            </a:r>
          </a:p>
          <a:p>
            <a:r>
              <a:rPr lang="en-US" sz="3000" dirty="0"/>
              <a:t>Year: 1410 B.C.E</a:t>
            </a:r>
          </a:p>
        </p:txBody>
      </p:sp>
    </p:spTree>
    <p:extLst>
      <p:ext uri="{BB962C8B-B14F-4D97-AF65-F5344CB8AC3E}">
        <p14:creationId xmlns:p14="http://schemas.microsoft.com/office/powerpoint/2010/main" val="1261580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5000" u="sng" dirty="0" smtClean="0">
                <a:solidFill>
                  <a:srgbClr val="000000"/>
                </a:solidFill>
              </a:rPr>
              <a:t>Questions.</a:t>
            </a:r>
            <a:endParaRPr lang="en-US" sz="5000" u="sng" dirty="0">
              <a:solidFill>
                <a:srgbClr val="000000"/>
              </a:solidFill>
            </a:endParaRPr>
          </a:p>
        </p:txBody>
      </p:sp>
      <p:sp>
        <p:nvSpPr>
          <p:cNvPr id="5" name="TextBox 4"/>
          <p:cNvSpPr txBox="1"/>
          <p:nvPr/>
        </p:nvSpPr>
        <p:spPr>
          <a:xfrm>
            <a:off x="853062" y="2181727"/>
            <a:ext cx="4349218" cy="707886"/>
          </a:xfrm>
          <a:prstGeom prst="rect">
            <a:avLst/>
          </a:prstGeom>
          <a:noFill/>
        </p:spPr>
        <p:txBody>
          <a:bodyPr wrap="none" rtlCol="0">
            <a:spAutoFit/>
          </a:bodyPr>
          <a:lstStyle/>
          <a:p>
            <a:r>
              <a:rPr lang="en-US" sz="4000" dirty="0"/>
              <a:t>-</a:t>
            </a:r>
            <a:r>
              <a:rPr lang="en-US" sz="4000" dirty="0" smtClean="0"/>
              <a:t>What is a Tsunami?</a:t>
            </a:r>
            <a:endParaRPr lang="en-US" sz="4000" dirty="0"/>
          </a:p>
        </p:txBody>
      </p:sp>
      <p:sp>
        <p:nvSpPr>
          <p:cNvPr id="9" name="TextBox 8"/>
          <p:cNvSpPr txBox="1"/>
          <p:nvPr/>
        </p:nvSpPr>
        <p:spPr>
          <a:xfrm rot="10800000" flipV="1">
            <a:off x="841206" y="3146317"/>
            <a:ext cx="7845593" cy="707886"/>
          </a:xfrm>
          <a:prstGeom prst="rect">
            <a:avLst/>
          </a:prstGeom>
          <a:noFill/>
        </p:spPr>
        <p:txBody>
          <a:bodyPr wrap="square" rtlCol="0">
            <a:spAutoFit/>
          </a:bodyPr>
          <a:lstStyle/>
          <a:p>
            <a:r>
              <a:rPr lang="en-US" sz="4000" dirty="0" smtClean="0"/>
              <a:t>-What Causes Tsunamis?</a:t>
            </a:r>
            <a:endParaRPr lang="en-US" sz="4000" dirty="0"/>
          </a:p>
        </p:txBody>
      </p:sp>
      <p:sp>
        <p:nvSpPr>
          <p:cNvPr id="2" name="TextBox 1"/>
          <p:cNvSpPr txBox="1"/>
          <p:nvPr/>
        </p:nvSpPr>
        <p:spPr>
          <a:xfrm>
            <a:off x="853062" y="4082635"/>
            <a:ext cx="7833738" cy="1323439"/>
          </a:xfrm>
          <a:prstGeom prst="rect">
            <a:avLst/>
          </a:prstGeom>
          <a:noFill/>
        </p:spPr>
        <p:txBody>
          <a:bodyPr wrap="square" rtlCol="0">
            <a:spAutoFit/>
          </a:bodyPr>
          <a:lstStyle/>
          <a:p>
            <a:r>
              <a:rPr lang="en-US" sz="4000" dirty="0" smtClean="0"/>
              <a:t>-What year was the </a:t>
            </a:r>
            <a:r>
              <a:rPr lang="en-US" sz="4000" dirty="0"/>
              <a:t>Sumatra, </a:t>
            </a:r>
            <a:r>
              <a:rPr lang="en-US" sz="4000" dirty="0" smtClean="0"/>
              <a:t>Indonesia Tsunami? </a:t>
            </a:r>
            <a:endParaRPr lang="en-US" sz="4000" dirty="0"/>
          </a:p>
        </p:txBody>
      </p:sp>
    </p:spTree>
    <p:extLst>
      <p:ext uri="{BB962C8B-B14F-4D97-AF65-F5344CB8AC3E}">
        <p14:creationId xmlns:p14="http://schemas.microsoft.com/office/powerpoint/2010/main" val="2181172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5000" u="sng" dirty="0" smtClean="0">
                <a:solidFill>
                  <a:schemeClr val="tx1"/>
                </a:solidFill>
              </a:rPr>
              <a:t>Pictures</a:t>
            </a:r>
            <a:endParaRPr lang="en-US" sz="5000" u="sng" dirty="0">
              <a:solidFill>
                <a:schemeClr val="tx1"/>
              </a:solidFill>
            </a:endParaRPr>
          </a:p>
        </p:txBody>
      </p:sp>
      <p:pic>
        <p:nvPicPr>
          <p:cNvPr id="4" name="Picture 3"/>
          <p:cNvPicPr>
            <a:picLocks noChangeAspect="1"/>
          </p:cNvPicPr>
          <p:nvPr/>
        </p:nvPicPr>
        <p:blipFill>
          <a:blip r:embed="rId2"/>
          <a:stretch>
            <a:fillRect/>
          </a:stretch>
        </p:blipFill>
        <p:spPr>
          <a:xfrm>
            <a:off x="341740" y="4216741"/>
            <a:ext cx="3480287" cy="2337150"/>
          </a:xfrm>
          <a:prstGeom prst="rect">
            <a:avLst/>
          </a:prstGeom>
        </p:spPr>
      </p:pic>
      <p:pic>
        <p:nvPicPr>
          <p:cNvPr id="5" name="Picture 4"/>
          <p:cNvPicPr>
            <a:picLocks noChangeAspect="1"/>
          </p:cNvPicPr>
          <p:nvPr/>
        </p:nvPicPr>
        <p:blipFill>
          <a:blip r:embed="rId3"/>
          <a:stretch>
            <a:fillRect/>
          </a:stretch>
        </p:blipFill>
        <p:spPr>
          <a:xfrm>
            <a:off x="5348776" y="4239342"/>
            <a:ext cx="3469978" cy="2314549"/>
          </a:xfrm>
          <a:prstGeom prst="rect">
            <a:avLst/>
          </a:prstGeom>
        </p:spPr>
      </p:pic>
      <p:pic>
        <p:nvPicPr>
          <p:cNvPr id="6" name="Picture 5"/>
          <p:cNvPicPr>
            <a:picLocks noChangeAspect="1"/>
          </p:cNvPicPr>
          <p:nvPr/>
        </p:nvPicPr>
        <p:blipFill>
          <a:blip r:embed="rId4"/>
          <a:stretch>
            <a:fillRect/>
          </a:stretch>
        </p:blipFill>
        <p:spPr>
          <a:xfrm>
            <a:off x="2885463" y="1591056"/>
            <a:ext cx="3410702" cy="2257458"/>
          </a:xfrm>
          <a:prstGeom prst="rect">
            <a:avLst/>
          </a:prstGeom>
        </p:spPr>
      </p:pic>
    </p:spTree>
    <p:extLst>
      <p:ext uri="{BB962C8B-B14F-4D97-AF65-F5344CB8AC3E}">
        <p14:creationId xmlns:p14="http://schemas.microsoft.com/office/powerpoint/2010/main" val="154259727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Waveform.thmx</Template>
  <TotalTime>114</TotalTime>
  <Words>177</Words>
  <Application>Microsoft Macintosh PowerPoint</Application>
  <PresentationFormat>On-screen Show (4:3)</PresentationFormat>
  <Paragraphs>15</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Waveform</vt:lpstr>
      <vt:lpstr>PowerPoint Presentation</vt:lpstr>
      <vt:lpstr>A tsunami is a series of large waves generated by an abrupt movement on the ocean floor that can result from an earthquake, an underwater landslide, a volcanic eruption or - very rarely - a large meteorite strike.</vt:lpstr>
      <vt:lpstr>How High are Tsunamis?</vt:lpstr>
      <vt:lpstr>Destructive Tsunamis.</vt:lpstr>
      <vt:lpstr>Questions.</vt:lpstr>
      <vt:lpstr>Pictures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tsunami is a series of large waves generated by an abrupt movement on the ocean floor that can result from an earthquake, an underwater landslide, a volcanic eruption or - very rarely - a large meteorite strike.</dc:title>
  <dc:creator>HMMS</dc:creator>
  <cp:lastModifiedBy>HMMS</cp:lastModifiedBy>
  <cp:revision>10</cp:revision>
  <dcterms:created xsi:type="dcterms:W3CDTF">2017-03-27T11:59:19Z</dcterms:created>
  <dcterms:modified xsi:type="dcterms:W3CDTF">2017-03-29T12:16:49Z</dcterms:modified>
</cp:coreProperties>
</file>